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2D026D4-4330-41EB-8E1A-77544608946E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827F7E7-8971-4749-A779-85DF78E89C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26D4-4330-41EB-8E1A-77544608946E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F7E7-8971-4749-A779-85DF78E89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26D4-4330-41EB-8E1A-77544608946E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F7E7-8971-4749-A779-85DF78E89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26D4-4330-41EB-8E1A-77544608946E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F7E7-8971-4749-A779-85DF78E89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26D4-4330-41EB-8E1A-77544608946E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F7E7-8971-4749-A779-85DF78E89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26D4-4330-41EB-8E1A-77544608946E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F7E7-8971-4749-A779-85DF78E89C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26D4-4330-41EB-8E1A-77544608946E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F7E7-8971-4749-A779-85DF78E89C7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26D4-4330-41EB-8E1A-77544608946E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F7E7-8971-4749-A779-85DF78E89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26D4-4330-41EB-8E1A-77544608946E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F7E7-8971-4749-A779-85DF78E89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26D4-4330-41EB-8E1A-77544608946E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F7E7-8971-4749-A779-85DF78E89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26D4-4330-41EB-8E1A-77544608946E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F7E7-8971-4749-A779-85DF78E89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2D026D4-4330-41EB-8E1A-77544608946E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827F7E7-8971-4749-A779-85DF78E89C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88187" y="2989983"/>
            <a:ext cx="4847038" cy="2389086"/>
          </a:xfrm>
        </p:spPr>
        <p:txBody>
          <a:bodyPr/>
          <a:lstStyle/>
          <a:p>
            <a:r>
              <a:rPr lang="en-US" dirty="0" smtClean="0"/>
              <a:t>Classifying Chemical Reactions</a:t>
            </a:r>
            <a:endParaRPr lang="en-US" dirty="0"/>
          </a:p>
        </p:txBody>
      </p:sp>
      <p:pic>
        <p:nvPicPr>
          <p:cNvPr id="5" name="Picture 4" descr="warning_science_in_progress_poster-r653973e4fcbb45f5acc29c1804247f94_wad_8byvr_5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15866" r="5328" b="17227"/>
          <a:stretch/>
        </p:blipFill>
        <p:spPr>
          <a:xfrm rot="20551175">
            <a:off x="385032" y="610910"/>
            <a:ext cx="4023456" cy="3013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41440" cy="1442674"/>
          </a:xfrm>
        </p:spPr>
        <p:txBody>
          <a:bodyPr/>
          <a:lstStyle/>
          <a:p>
            <a:r>
              <a:rPr lang="en-US" dirty="0" smtClean="0"/>
              <a:t>Synthesis Reactions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467600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Two or more elements or compounds combine to make a more complex substance</a:t>
            </a:r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A + B </a:t>
            </a:r>
            <a:r>
              <a:rPr lang="en-US" dirty="0" smtClean="0">
                <a:sym typeface="Wingdings" pitchFamily="2" charset="2"/>
              </a:rPr>
              <a:t> AB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endParaRPr lang="en-US" dirty="0" smtClean="0">
              <a:sym typeface="Wingdings" pitchFamily="2" charset="2"/>
            </a:endParaRPr>
          </a:p>
          <a:p>
            <a:pPr>
              <a:buFont typeface="Wingdings" charset="2"/>
              <a:buChar char="u"/>
            </a:pPr>
            <a:r>
              <a:rPr lang="en-US" dirty="0" smtClean="0">
                <a:sym typeface="Wingdings" pitchFamily="2" charset="2"/>
              </a:rPr>
              <a:t>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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4" name="Picture 3" descr="synthesis reaction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1"/>
          <a:stretch/>
        </p:blipFill>
        <p:spPr>
          <a:xfrm>
            <a:off x="457200" y="4419600"/>
            <a:ext cx="3697873" cy="1676400"/>
          </a:xfrm>
          <a:prstGeom prst="rect">
            <a:avLst/>
          </a:prstGeom>
        </p:spPr>
      </p:pic>
      <p:pic>
        <p:nvPicPr>
          <p:cNvPr id="5" name="Picture 4" descr="image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62200"/>
            <a:ext cx="4741333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41440" cy="1442674"/>
          </a:xfrm>
        </p:spPr>
        <p:txBody>
          <a:bodyPr/>
          <a:lstStyle/>
          <a:p>
            <a:r>
              <a:rPr lang="en-US" dirty="0" smtClean="0"/>
              <a:t>Decomposition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467600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Compounds break down into simpler substances</a:t>
            </a:r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AB </a:t>
            </a:r>
            <a:r>
              <a:rPr lang="en-US" dirty="0" smtClean="0">
                <a:sym typeface="Wingdings" pitchFamily="2" charset="2"/>
              </a:rPr>
              <a:t> A + B</a:t>
            </a:r>
          </a:p>
          <a:p>
            <a:pPr>
              <a:buFont typeface="Wingdings" charset="2"/>
              <a:buChar char="u"/>
            </a:pPr>
            <a:endParaRPr lang="en-US" dirty="0" smtClean="0">
              <a:sym typeface="Wingdings" pitchFamily="2" charset="2"/>
            </a:endParaRPr>
          </a:p>
          <a:p>
            <a:pPr>
              <a:buFont typeface="Wingdings" charset="2"/>
              <a:buChar char="u"/>
            </a:pPr>
            <a:r>
              <a:rPr lang="en-US" dirty="0" smtClean="0">
                <a:sym typeface="Wingdings" pitchFamily="2" charset="2"/>
              </a:rPr>
              <a:t>2H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</a:t>
            </a:r>
            <a:r>
              <a:rPr lang="en-US" baseline="-25000" dirty="0" smtClean="0">
                <a:sym typeface="Wingdings" pitchFamily="2" charset="2"/>
              </a:rPr>
              <a:t>   </a:t>
            </a:r>
            <a:r>
              <a:rPr lang="en-US" dirty="0" smtClean="0">
                <a:sym typeface="Wingdings" pitchFamily="2" charset="2"/>
              </a:rPr>
              <a:t>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4" name="Picture 3" descr="image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81200"/>
            <a:ext cx="4947138" cy="2473569"/>
          </a:xfrm>
          <a:prstGeom prst="rect">
            <a:avLst/>
          </a:prstGeom>
        </p:spPr>
      </p:pic>
      <p:pic>
        <p:nvPicPr>
          <p:cNvPr id="5" name="Picture 4" descr="CG10C4_0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0600"/>
            <a:ext cx="5419943" cy="1680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41440" cy="1442674"/>
          </a:xfrm>
        </p:spPr>
        <p:txBody>
          <a:bodyPr/>
          <a:lstStyle/>
          <a:p>
            <a:r>
              <a:rPr lang="en-US" dirty="0" smtClean="0"/>
              <a:t>Single Replacement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467600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Occurs when one element replaces another one in a compound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Also called Single displacement reaction</a:t>
            </a:r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AB + C </a:t>
            </a:r>
            <a:r>
              <a:rPr lang="en-US" dirty="0" smtClean="0">
                <a:sym typeface="Wingdings" pitchFamily="2" charset="2"/>
              </a:rPr>
              <a:t> AC + B</a:t>
            </a:r>
          </a:p>
          <a:p>
            <a:pPr>
              <a:buFont typeface="Wingdings" charset="2"/>
              <a:buChar char="u"/>
            </a:pPr>
            <a:endParaRPr lang="en-US" dirty="0" smtClean="0">
              <a:sym typeface="Wingdings" pitchFamily="2" charset="2"/>
            </a:endParaRPr>
          </a:p>
          <a:p>
            <a:pPr>
              <a:buFont typeface="Wingdings" charset="2"/>
              <a:buChar char="u"/>
            </a:pPr>
            <a:r>
              <a:rPr lang="en-US" dirty="0" smtClean="0"/>
              <a:t>Fe+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FeCl</a:t>
            </a:r>
            <a:r>
              <a:rPr lang="en-US" dirty="0" smtClean="0"/>
              <a:t> + H</a:t>
            </a:r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95600"/>
            <a:ext cx="4343400" cy="2299447"/>
          </a:xfrm>
          <a:prstGeom prst="rect">
            <a:avLst/>
          </a:prstGeom>
        </p:spPr>
      </p:pic>
      <p:pic>
        <p:nvPicPr>
          <p:cNvPr id="5" name="Picture 4" descr="imgre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34"/>
          <a:stretch/>
        </p:blipFill>
        <p:spPr>
          <a:xfrm>
            <a:off x="1143000" y="5486400"/>
            <a:ext cx="5892800" cy="64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54"/>
            <a:ext cx="8041440" cy="1442674"/>
          </a:xfrm>
        </p:spPr>
        <p:txBody>
          <a:bodyPr/>
          <a:lstStyle/>
          <a:p>
            <a:r>
              <a:rPr lang="en-US" dirty="0" smtClean="0"/>
              <a:t>Double Replacement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467600" cy="395133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Occurs when different atoms in two different compounds trade places 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Also called double displacement reaction</a:t>
            </a:r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AB + CD </a:t>
            </a:r>
            <a:r>
              <a:rPr lang="en-US" dirty="0" smtClean="0">
                <a:sym typeface="Wingdings" pitchFamily="2" charset="2"/>
              </a:rPr>
              <a:t> AD + CB</a:t>
            </a:r>
          </a:p>
          <a:p>
            <a:pPr>
              <a:buFont typeface="Wingdings" charset="2"/>
              <a:buChar char="u"/>
            </a:pPr>
            <a:endParaRPr lang="en-US" dirty="0" smtClean="0">
              <a:sym typeface="Wingdings" pitchFamily="2" charset="2"/>
            </a:endParaRPr>
          </a:p>
          <a:p>
            <a:pPr>
              <a:buFont typeface="Wingdings" charset="2"/>
              <a:buChar char="u"/>
            </a:pPr>
            <a:r>
              <a:rPr lang="en-US" dirty="0" err="1" smtClean="0"/>
              <a:t>KCl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K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 + </a:t>
            </a:r>
            <a:r>
              <a:rPr lang="en-US" dirty="0" err="1" smtClean="0"/>
              <a:t>HCl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4" name="Picture 3" descr="image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43200"/>
            <a:ext cx="4191000" cy="1447800"/>
          </a:xfrm>
          <a:prstGeom prst="rect">
            <a:avLst/>
          </a:prstGeom>
        </p:spPr>
      </p:pic>
      <p:pic>
        <p:nvPicPr>
          <p:cNvPr id="6" name="Picture 5" descr="image002-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61"/>
          <a:stretch/>
        </p:blipFill>
        <p:spPr>
          <a:xfrm>
            <a:off x="762000" y="5029200"/>
            <a:ext cx="7620000" cy="758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41440" cy="14426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type of reactions are these?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00720"/>
              </p:ext>
            </p:extLst>
          </p:nvPr>
        </p:nvGraphicFramePr>
        <p:xfrm>
          <a:off x="1524000" y="139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 + 2AgN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r>
                        <a:rPr lang="en-US" dirty="0" smtClean="0"/>
                        <a:t> CuN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+ 2Ag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FeS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HCl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r>
                        <a:rPr lang="en-US" dirty="0" smtClean="0"/>
                        <a:t> FeCl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+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 Fe + S</a:t>
                      </a:r>
                      <a:r>
                        <a:rPr lang="en-US" baseline="-25000" dirty="0" smtClean="0"/>
                        <a:t>8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r>
                        <a:rPr lang="en-US" dirty="0" smtClean="0"/>
                        <a:t> 8 </a:t>
                      </a:r>
                      <a:r>
                        <a:rPr lang="en-US" dirty="0" err="1" smtClean="0"/>
                        <a:t>FeS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KCl</a:t>
                      </a:r>
                      <a:r>
                        <a:rPr lang="en-US" dirty="0" smtClean="0"/>
                        <a:t> → 2 K + Cl</a:t>
                      </a:r>
                      <a:r>
                        <a:rPr lang="en-US" baseline="-25000" dirty="0" smtClean="0"/>
                        <a:t>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NiCl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smtClean="0">
                          <a:sym typeface="Wingdings"/>
                        </a:rPr>
                        <a:t> Ni + Cl</a:t>
                      </a:r>
                      <a:r>
                        <a:rPr lang="en-US" baseline="-25000" dirty="0" smtClean="0">
                          <a:sym typeface="Wingdings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Zn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HCl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/>
                        </a:rPr>
                        <a:t> </a:t>
                      </a:r>
                      <a:r>
                        <a:rPr lang="en-US" baseline="0" dirty="0" err="1" smtClean="0">
                          <a:sym typeface="Wingdings"/>
                        </a:rPr>
                        <a:t>ZnCl</a:t>
                      </a:r>
                      <a:r>
                        <a:rPr lang="en-US" baseline="0" dirty="0" smtClean="0">
                          <a:sym typeface="Wingdings"/>
                        </a:rPr>
                        <a:t> + H</a:t>
                      </a:r>
                      <a:r>
                        <a:rPr lang="en-US" baseline="-25000" dirty="0" smtClean="0">
                          <a:sym typeface="Wingdings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8200" y="36576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Replacement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17526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Replacement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2133600"/>
            <a:ext cx="22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</a:t>
            </a:r>
            <a:r>
              <a:rPr lang="en-US" dirty="0"/>
              <a:t>Replacement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25146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50456" y="2895600"/>
            <a:ext cx="167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3276600"/>
            <a:ext cx="167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294</TotalTime>
  <Words>158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Sketchbook</vt:lpstr>
      <vt:lpstr>Classifying Chemical Reactions</vt:lpstr>
      <vt:lpstr>Synthesis Reactions </vt:lpstr>
      <vt:lpstr>Decomposition Reactions</vt:lpstr>
      <vt:lpstr>Single Replacement Reaction</vt:lpstr>
      <vt:lpstr>Double Replacement Reaction</vt:lpstr>
      <vt:lpstr>What type of reactions are these?</vt:lpstr>
    </vt:vector>
  </TitlesOfParts>
  <Company>Paulding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Reactions</dc:title>
  <dc:creator>Paulding</dc:creator>
  <cp:lastModifiedBy>Kevin Kenny</cp:lastModifiedBy>
  <cp:revision>15</cp:revision>
  <dcterms:created xsi:type="dcterms:W3CDTF">2013-02-13T15:56:33Z</dcterms:created>
  <dcterms:modified xsi:type="dcterms:W3CDTF">2016-10-09T16:44:54Z</dcterms:modified>
</cp:coreProperties>
</file>