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69" r:id="rId3"/>
    <p:sldId id="289" r:id="rId4"/>
    <p:sldId id="272" r:id="rId5"/>
    <p:sldId id="281" r:id="rId6"/>
    <p:sldId id="280" r:id="rId7"/>
    <p:sldId id="279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8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4B342-1DC9-4C3E-B108-7E4AE1379A6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E80E21-81AB-40E6-8C8A-BDA34EDBB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86219"/>
            <a:ext cx="8041440" cy="1442674"/>
          </a:xfrm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131" y="1342592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The attraction that forms between atoms when they share electrons is known as a </a:t>
            </a:r>
            <a:r>
              <a:rPr lang="en-US" u="sng" dirty="0" smtClean="0"/>
              <a:t>covalent bond.</a:t>
            </a:r>
            <a:br>
              <a:rPr lang="en-US" u="sng" dirty="0" smtClean="0"/>
            </a:br>
            <a:endParaRPr lang="en-US" u="sng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 neutral particle that forms as a result of electron sharing is called a </a:t>
            </a:r>
            <a:r>
              <a:rPr lang="en-US" u="sng" dirty="0" smtClean="0"/>
              <a:t>molecule</a:t>
            </a:r>
            <a:br>
              <a:rPr lang="en-US" u="sng" dirty="0" smtClean="0"/>
            </a:br>
            <a:endParaRPr lang="en-US" u="sng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 covalent bond forms between two </a:t>
            </a:r>
            <a:r>
              <a:rPr lang="en-US" u="sng" dirty="0" smtClean="0"/>
              <a:t>nonmetals.</a:t>
            </a:r>
            <a:endParaRPr lang="en-US" u="sng" dirty="0"/>
          </a:p>
        </p:txBody>
      </p:sp>
      <p:pic>
        <p:nvPicPr>
          <p:cNvPr id="2" name="Picture 1" descr="f19edabd4c23ec445e1b9150d904fd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79" y="4350188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80195"/>
            <a:ext cx="8041440" cy="1442674"/>
          </a:xfrm>
        </p:spPr>
        <p:txBody>
          <a:bodyPr/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112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Atoms sharing one set of electrons forms a single bond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Atoms can share more than one set of atoms to form multiple bonds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879" y="2949243"/>
            <a:ext cx="444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908"/>
            <a:ext cx="8041440" cy="1442674"/>
          </a:xfrm>
        </p:spPr>
        <p:txBody>
          <a:bodyPr/>
          <a:lstStyle/>
          <a:p>
            <a:r>
              <a:rPr lang="en-US" dirty="0" smtClean="0"/>
              <a:t>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388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Molecules do not always share electrons equally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Depends on the: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Size of the atom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Total number of electrons the atom contains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9343" y="3914619"/>
            <a:ext cx="3277038" cy="19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Covalent Compounds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sz="3600" dirty="0" smtClean="0"/>
              <a:t>You’ll need to know these prefixes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04829"/>
              </p:ext>
            </p:extLst>
          </p:nvPr>
        </p:nvGraphicFramePr>
        <p:xfrm>
          <a:off x="2195923" y="1231099"/>
          <a:ext cx="4912896" cy="448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14"/>
                <a:gridCol w="2176282"/>
              </a:tblGrid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Tetra-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Hexa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2006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0" y="86219"/>
            <a:ext cx="9082690" cy="1442674"/>
          </a:xfrm>
        </p:spPr>
        <p:txBody>
          <a:bodyPr/>
          <a:lstStyle/>
          <a:p>
            <a:r>
              <a:rPr lang="en-US" dirty="0" smtClean="0"/>
              <a:t>Naming Binary Covalent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67" y="1786759"/>
            <a:ext cx="8776136" cy="4896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first element in the formula. Then add the appropriate prefix to say how many you have of each. </a:t>
            </a:r>
            <a:br>
              <a:rPr lang="en-US" dirty="0" smtClean="0"/>
            </a:b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      Carbon (no prefix since it has a subscript of 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second element with the ending of </a:t>
            </a:r>
            <a:r>
              <a:rPr lang="en-US" i="1" dirty="0" smtClean="0"/>
              <a:t>–ide </a:t>
            </a:r>
            <a:r>
              <a:rPr lang="en-US" dirty="0" smtClean="0"/>
              <a:t>with the appropriate prefix to say how many you have. </a:t>
            </a:r>
            <a:br>
              <a:rPr lang="en-US" dirty="0" smtClean="0"/>
            </a:br>
            <a:r>
              <a:rPr lang="en-US" dirty="0" smtClean="0"/>
              <a:t>Oxygen = Oxide  = dioxide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together = Carbon dioxide</a:t>
            </a:r>
          </a:p>
          <a:p>
            <a:pPr marL="457200" indent="-457200">
              <a:buNone/>
            </a:pPr>
            <a:r>
              <a:rPr lang="en-US" dirty="0" smtClean="0"/>
              <a:t>Special Notes: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the last vowel of a prefix is dropped if the element begins with a vowel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Often the prefix </a:t>
            </a:r>
            <a:r>
              <a:rPr lang="en-US" i="1" dirty="0" smtClean="0"/>
              <a:t>mono</a:t>
            </a:r>
            <a:r>
              <a:rPr lang="en-US" dirty="0" smtClean="0"/>
              <a:t>- will be omitted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these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CF</a:t>
            </a:r>
            <a:r>
              <a:rPr lang="en-US" baseline="-25000" dirty="0" smtClean="0"/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-25000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1475</TotalTime>
  <Words>140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Covalent Bonds</vt:lpstr>
      <vt:lpstr>Covalent Bonds</vt:lpstr>
      <vt:lpstr>Covalent Bond</vt:lpstr>
      <vt:lpstr>Polarity</vt:lpstr>
      <vt:lpstr>Naming Covalent Compounds</vt:lpstr>
      <vt:lpstr>You’ll need to know these prefixes</vt:lpstr>
      <vt:lpstr>Naming Binary Covalent compounds</vt:lpstr>
      <vt:lpstr>Name these compounds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Lauren Marrone</dc:creator>
  <cp:lastModifiedBy>Kevin Kenny</cp:lastModifiedBy>
  <cp:revision>69</cp:revision>
  <cp:lastPrinted>2016-09-01T12:39:37Z</cp:lastPrinted>
  <dcterms:created xsi:type="dcterms:W3CDTF">2012-09-16T22:38:20Z</dcterms:created>
  <dcterms:modified xsi:type="dcterms:W3CDTF">2016-10-03T14:42:44Z</dcterms:modified>
</cp:coreProperties>
</file>