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41DB314-E7F2-99DF-3D6ACEC215A9A006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50" y="250050"/>
            <a:ext cx="6345086" cy="6325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2249" y="431241"/>
            <a:ext cx="5641160" cy="933450"/>
          </a:xfrm>
        </p:spPr>
        <p:txBody>
          <a:bodyPr>
            <a:noAutofit/>
          </a:bodyPr>
          <a:lstStyle/>
          <a:p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Fission and Fusion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2394" y="5562599"/>
            <a:ext cx="2096805" cy="748553"/>
          </a:xfrm>
        </p:spPr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Chapter 18 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5586"/>
            <a:ext cx="7556313" cy="4144963"/>
          </a:xfrm>
        </p:spPr>
        <p:txBody>
          <a:bodyPr/>
          <a:lstStyle/>
          <a:p>
            <a:r>
              <a:rPr lang="en-US" dirty="0" smtClean="0"/>
              <a:t>Nuclear fission is the process of splitting a nucleus into several smaller nuclei</a:t>
            </a:r>
          </a:p>
          <a:p>
            <a:r>
              <a:rPr lang="en-US" dirty="0" smtClean="0"/>
              <a:t>Fission means “to divide”</a:t>
            </a:r>
          </a:p>
          <a:p>
            <a:r>
              <a:rPr lang="en-US" dirty="0" smtClean="0"/>
              <a:t>Occurs in Nuclear Power Plants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650" y="3412111"/>
            <a:ext cx="45720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1071"/>
            <a:ext cx="7556313" cy="4144963"/>
          </a:xfrm>
        </p:spPr>
        <p:txBody>
          <a:bodyPr/>
          <a:lstStyle/>
          <a:p>
            <a:r>
              <a:rPr lang="en-US" dirty="0" smtClean="0"/>
              <a:t>neutrons are emitted during fission. These neutrons can strike other nuclei in the sample and cause them to split. Which can cause even more atoms to split</a:t>
            </a:r>
          </a:p>
          <a:p>
            <a:r>
              <a:rPr lang="en-US" dirty="0" smtClean="0"/>
              <a:t>This series of repeated fission reactions caused by the release of neutrons is a </a:t>
            </a:r>
            <a:r>
              <a:rPr lang="en-US" b="1" u="sng" dirty="0" smtClean="0"/>
              <a:t>chain reaction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7560" y="3167134"/>
            <a:ext cx="4549957" cy="35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60" y="446324"/>
            <a:ext cx="7556313" cy="1116106"/>
          </a:xfrm>
        </p:spPr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84574"/>
            <a:ext cx="7556313" cy="4144963"/>
          </a:xfrm>
        </p:spPr>
        <p:txBody>
          <a:bodyPr/>
          <a:lstStyle/>
          <a:p>
            <a:r>
              <a:rPr lang="en-US" dirty="0" smtClean="0"/>
              <a:t>In nuclear fusion, two nuclei with low masses are combined to form one nucleus of larger mass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5125" y="3004956"/>
            <a:ext cx="3745582" cy="2490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12224" t="3805" r="11638"/>
          <a:stretch/>
        </p:blipFill>
        <p:spPr>
          <a:xfrm>
            <a:off x="498474" y="3049593"/>
            <a:ext cx="2533792" cy="24009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082" y="263562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Occurs in the sun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32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273</TotalTime>
  <Words>106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Fission and Fusion</vt:lpstr>
      <vt:lpstr>Nuclear Fission</vt:lpstr>
      <vt:lpstr>Chain reactions</vt:lpstr>
      <vt:lpstr>Nuclear Fusion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Reactions</dc:title>
  <dc:creator>Lauren Marrone</dc:creator>
  <cp:lastModifiedBy>Kevin Kenny</cp:lastModifiedBy>
  <cp:revision>9</cp:revision>
  <dcterms:created xsi:type="dcterms:W3CDTF">2012-08-28T00:18:21Z</dcterms:created>
  <dcterms:modified xsi:type="dcterms:W3CDTF">2016-10-03T14:44:29Z</dcterms:modified>
</cp:coreProperties>
</file>