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11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F16DD2-2898-EA42-8417-F86A27D39DEB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851711E-7A9A-4A48-BB7B-5985A680D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Half Life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half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9005"/>
            <a:ext cx="7556313" cy="4144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half-life</a:t>
            </a:r>
            <a:r>
              <a:rPr lang="en-US" dirty="0" smtClean="0"/>
              <a:t> of a radioactive isotope is the amount time it takes for half the nuclei in a sample of the isotope to decay</a:t>
            </a:r>
            <a:endParaRPr lang="en-US" dirty="0"/>
          </a:p>
        </p:txBody>
      </p:sp>
      <p:pic>
        <p:nvPicPr>
          <p:cNvPr id="1026" name="Picture 2" descr="http://commons.wvc.edu/rdawes/G101OCL/Basics/half-liv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873" y="2467497"/>
            <a:ext cx="6772231" cy="2831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27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Life Analogy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94509"/>
            <a:ext cx="7556313" cy="4144963"/>
          </a:xfrm>
        </p:spPr>
        <p:txBody>
          <a:bodyPr/>
          <a:lstStyle/>
          <a:p>
            <a:r>
              <a:rPr lang="en-US" dirty="0" smtClean="0"/>
              <a:t>You have $200 in your wallet. You go shopping and spend half of your money in 1 hour. How much do you have left?</a:t>
            </a:r>
          </a:p>
          <a:p>
            <a:endParaRPr lang="en-US" dirty="0" smtClean="0"/>
          </a:p>
          <a:p>
            <a:r>
              <a:rPr lang="en-US" dirty="0" smtClean="0"/>
              <a:t>After another hour, you spend half of your remaining money. Now how much do you have left?</a:t>
            </a:r>
          </a:p>
          <a:p>
            <a:r>
              <a:rPr lang="en-US" dirty="0" smtClean="0"/>
              <a:t>After a 3</a:t>
            </a:r>
            <a:r>
              <a:rPr lang="en-US" baseline="30000" dirty="0" smtClean="0"/>
              <a:t>rd</a:t>
            </a:r>
            <a:r>
              <a:rPr lang="en-US" dirty="0" smtClean="0"/>
              <a:t> hour of shopping you spend half of what you have left on lunch before you head home. How much money do you have now?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a half life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1491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You have a 200 gram sample of Radon. Its half life is 4 days. How much will remain unchanged after 12 days?</a:t>
            </a:r>
          </a:p>
          <a:p>
            <a:r>
              <a:rPr lang="en-US" dirty="0" smtClean="0"/>
              <a:t>Step 1) Make a list of what you know.</a:t>
            </a:r>
          </a:p>
          <a:p>
            <a:pPr lvl="1"/>
            <a:r>
              <a:rPr lang="en-US" dirty="0" smtClean="0"/>
              <a:t>Starting Mass = 200 grams</a:t>
            </a:r>
          </a:p>
          <a:p>
            <a:pPr lvl="1"/>
            <a:r>
              <a:rPr lang="en-US" dirty="0" smtClean="0"/>
              <a:t>Final Mass = ?????</a:t>
            </a:r>
          </a:p>
          <a:p>
            <a:pPr lvl="1"/>
            <a:r>
              <a:rPr lang="en-US" dirty="0" smtClean="0"/>
              <a:t>Half life = 4 days</a:t>
            </a:r>
          </a:p>
          <a:p>
            <a:pPr lvl="1"/>
            <a:r>
              <a:rPr lang="en-US" dirty="0" smtClean="0"/>
              <a:t># of half-lives =????</a:t>
            </a:r>
          </a:p>
          <a:p>
            <a:r>
              <a:rPr lang="en-US" dirty="0" smtClean="0"/>
              <a:t>Step 2) Determine what you are solving for.</a:t>
            </a:r>
          </a:p>
          <a:p>
            <a:pPr lvl="1"/>
            <a:r>
              <a:rPr lang="en-US" dirty="0" smtClean="0"/>
              <a:t>“How much will remain unchanged after 12 days?”  </a:t>
            </a:r>
            <a:r>
              <a:rPr lang="en-US" dirty="0" smtClean="0">
                <a:sym typeface="Wingdings" pitchFamily="2" charset="2"/>
              </a:rPr>
              <a:t> We are looking for how much is left or the final mass.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88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a half life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200 gram sample of Radon. Its half life is 4 days. How much will remain unchanged after 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days?</a:t>
            </a:r>
          </a:p>
          <a:p>
            <a:r>
              <a:rPr lang="en-US" dirty="0" smtClean="0"/>
              <a:t>Step 3) Solve using a chart.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82579" y="333274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passed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grams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9116" y="6396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Polonium-209 decays from 200 grams to 12.5 grams in 8 hours. How long is one “half life”?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 on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Polonium-209 decays from 200 grams to 12.5 grams in 8 hours. How long is one “half life”?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2396" y="4445267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passed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 grams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smtClean="0"/>
              <a:t>Starting Mass = 200 grams</a:t>
            </a:r>
          </a:p>
          <a:p>
            <a:pPr lvl="1"/>
            <a:r>
              <a:rPr lang="en-US" dirty="0" smtClean="0"/>
              <a:t>Final Mass = 12.5 g</a:t>
            </a:r>
          </a:p>
          <a:p>
            <a:pPr lvl="1"/>
            <a:r>
              <a:rPr lang="en-US" dirty="0" smtClean="0"/>
              <a:t>Half life = ??</a:t>
            </a:r>
          </a:p>
          <a:p>
            <a:pPr lvl="1"/>
            <a:r>
              <a:rPr lang="en-US" dirty="0" smtClean="0"/>
              <a:t>Time = 8 hours</a:t>
            </a:r>
          </a:p>
          <a:p>
            <a:pPr lvl="1"/>
            <a:r>
              <a:rPr lang="en-US" dirty="0" smtClean="0"/>
              <a:t># of half-lives =????</a:t>
            </a:r>
          </a:p>
        </p:txBody>
      </p:sp>
    </p:spTree>
    <p:extLst>
      <p:ext uri="{BB962C8B-B14F-4D97-AF65-F5344CB8AC3E}">
        <p14:creationId xmlns:p14="http://schemas.microsoft.com/office/powerpoint/2010/main" val="91900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Half-Life</a:t>
            </a:r>
            <a:endParaRPr lang="en-US" dirty="0"/>
          </a:p>
        </p:txBody>
      </p:sp>
      <p:pic>
        <p:nvPicPr>
          <p:cNvPr id="31746" name="Picture 2" descr="http://images.flatworldknowledge.com/averillfwk/averillfwk-fig14_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0810" y="2013672"/>
            <a:ext cx="6155489" cy="4433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8474" y="1230868"/>
            <a:ext cx="4840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much is left after 1 half life? 2 half lives?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984249" y="3031955"/>
            <a:ext cx="5020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387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Half Life</vt:lpstr>
      <vt:lpstr>What’s half life?</vt:lpstr>
      <vt:lpstr>Half Life Analogy </vt:lpstr>
      <vt:lpstr>How to solve a half life problem</vt:lpstr>
      <vt:lpstr>Solving a half life problem.</vt:lpstr>
      <vt:lpstr>Try this one on your own.</vt:lpstr>
      <vt:lpstr>Try this one on your own.</vt:lpstr>
      <vt:lpstr>Graphing Half-Life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Life</dc:title>
  <dc:creator>Lauren Marrone</dc:creator>
  <cp:lastModifiedBy>Kevin Kenny</cp:lastModifiedBy>
  <cp:revision>12</cp:revision>
  <dcterms:created xsi:type="dcterms:W3CDTF">2013-08-18T15:00:15Z</dcterms:created>
  <dcterms:modified xsi:type="dcterms:W3CDTF">2016-09-28T11:59:54Z</dcterms:modified>
</cp:coreProperties>
</file>