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handoutMasterIdLst>
    <p:handoutMasterId r:id="rId14"/>
  </p:handoutMasterIdLst>
  <p:sldIdLst>
    <p:sldId id="256" r:id="rId2"/>
    <p:sldId id="261" r:id="rId3"/>
    <p:sldId id="258" r:id="rId4"/>
    <p:sldId id="260" r:id="rId5"/>
    <p:sldId id="263" r:id="rId6"/>
    <p:sldId id="289" r:id="rId7"/>
    <p:sldId id="267" r:id="rId8"/>
    <p:sldId id="266" r:id="rId9"/>
    <p:sldId id="265" r:id="rId10"/>
    <p:sldId id="286" r:id="rId11"/>
    <p:sldId id="285" r:id="rId12"/>
    <p:sldId id="28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50" autoAdjust="0"/>
    <p:restoredTop sz="94660"/>
  </p:normalViewPr>
  <p:slideViewPr>
    <p:cSldViewPr snapToGrid="0" snapToObjects="1">
      <p:cViewPr>
        <p:scale>
          <a:sx n="76" d="100"/>
          <a:sy n="76" d="100"/>
        </p:scale>
        <p:origin x="-87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A4B342-1DC9-4C3E-B108-7E4AE1379A65}" type="datetimeFigureOut">
              <a:rPr lang="en-US" smtClean="0"/>
              <a:pPr/>
              <a:t>10/3/2016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E80E21-81AB-40E6-8C8A-BDA34EDBB6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6239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3F150D65-C64D-44FB-9152-4CC2DE0C9198}" type="datetime1">
              <a:rPr lang="en-US" smtClean="0"/>
              <a:pPr/>
              <a:t>10/3/2016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5EB0-D091-417E-ACD5-D65E1C7D8524}" type="datetime1">
              <a:rPr lang="en-US" smtClean="0"/>
              <a:pPr/>
              <a:t>10/3/2016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A09F9-C7D6-4C52-A7E8-5101239A0BA2}" type="datetime1">
              <a:rPr lang="en-US" smtClean="0"/>
              <a:pPr/>
              <a:t>10/3/2016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E64A4-35FB-42B6-9183-2C0CE0E36649}" type="datetime1">
              <a:rPr lang="en-US" smtClean="0"/>
              <a:pPr/>
              <a:t>10/3/2016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83B9-6ECA-47FA-93CF-B124A0FAC208}" type="datetime1">
              <a:rPr lang="en-US" smtClean="0"/>
              <a:pPr/>
              <a:t>10/3/2016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F66B-9476-4BB3-85E9-E01854F07F90}" type="datetime1">
              <a:rPr lang="en-US" smtClean="0"/>
              <a:pPr/>
              <a:t>10/3/2016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23FBD-8F7D-4F85-8085-67BFDB05CB71}" type="datetime1">
              <a:rPr lang="en-US" smtClean="0"/>
              <a:pPr/>
              <a:t>10/3/2016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D789A-1220-4441-8676-44A034051BFD}" type="datetime1">
              <a:rPr lang="en-US" smtClean="0"/>
              <a:pPr/>
              <a:t>10/3/2016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8A266-E364-4B5E-98DD-432668182E1E}" type="datetime1">
              <a:rPr lang="en-US" smtClean="0"/>
              <a:pPr/>
              <a:t>10/3/2016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F2040-9975-4642-A906-1DF87F8BE202}" type="datetime1">
              <a:rPr lang="en-US" smtClean="0"/>
              <a:pPr/>
              <a:t>10/3/2016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52B4A-BA08-4841-AB08-A0D822ABC34D}" type="datetime1">
              <a:rPr lang="en-US" smtClean="0"/>
              <a:pPr/>
              <a:t>10/3/2016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 cstate="print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75D48070-6A81-47D0-9810-1540B9FEFF61}" type="datetime1">
              <a:rPr lang="en-US" smtClean="0"/>
              <a:pPr/>
              <a:t>10/3/2016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Chemical Bonds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Physical Science Chapter 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35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Sodium  and  Chlorine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Potassium and Oxygen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Calcium and Fluorine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94"/>
            <a:ext cx="9073931" cy="1442674"/>
          </a:xfrm>
        </p:spPr>
        <p:txBody>
          <a:bodyPr/>
          <a:lstStyle/>
          <a:p>
            <a:r>
              <a:rPr lang="en-US" dirty="0" smtClean="0"/>
              <a:t>Writing names of binary ionic compounds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517" y="1690414"/>
            <a:ext cx="8653517" cy="4808483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Write the name of the positive 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Write the root name of the negative ion. The root is the first part of the element’s name. </a:t>
            </a:r>
          </a:p>
          <a:p>
            <a:pPr marL="786384" lvl="1" indent="-457200">
              <a:buFont typeface="Wingdings" pitchFamily="2" charset="2"/>
              <a:buChar char="§"/>
            </a:pPr>
            <a:r>
              <a:rPr lang="en-US" dirty="0" smtClean="0"/>
              <a:t>Example: Chlorine would be </a:t>
            </a:r>
            <a:r>
              <a:rPr lang="en-US" dirty="0" err="1" smtClean="0"/>
              <a:t>chlor</a:t>
            </a:r>
            <a:r>
              <a:rPr lang="en-US" dirty="0" smtClean="0"/>
              <a:t>-</a:t>
            </a:r>
            <a:br>
              <a:rPr lang="en-US" dirty="0" smtClean="0"/>
            </a:b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Add the ending </a:t>
            </a:r>
            <a:r>
              <a:rPr lang="en-US" i="1" dirty="0" smtClean="0"/>
              <a:t>–ide </a:t>
            </a:r>
            <a:r>
              <a:rPr lang="en-US" dirty="0" smtClean="0"/>
              <a:t>to the root. </a:t>
            </a:r>
          </a:p>
          <a:p>
            <a:pPr marL="786384" lvl="1" indent="-457200">
              <a:buFont typeface="Wingdings" pitchFamily="2" charset="2"/>
              <a:buChar char="§"/>
            </a:pPr>
            <a:r>
              <a:rPr lang="en-US" dirty="0"/>
              <a:t>A few special elements:</a:t>
            </a:r>
          </a:p>
          <a:p>
            <a:pPr marL="594360" lvl="2" indent="0">
              <a:buNone/>
            </a:pPr>
            <a:r>
              <a:rPr lang="en-US" dirty="0" smtClean="0"/>
              <a:t>	Oxygen </a:t>
            </a:r>
            <a:r>
              <a:rPr lang="en-US" dirty="0"/>
              <a:t>= oxide</a:t>
            </a:r>
          </a:p>
          <a:p>
            <a:pPr marL="594360" lvl="2" indent="0">
              <a:buNone/>
            </a:pPr>
            <a:r>
              <a:rPr lang="en-US" dirty="0" smtClean="0"/>
              <a:t>	Phosphorus </a:t>
            </a:r>
            <a:r>
              <a:rPr lang="en-US" dirty="0"/>
              <a:t>= phosphide</a:t>
            </a:r>
          </a:p>
          <a:p>
            <a:pPr marL="594360" lvl="2" indent="0">
              <a:buNone/>
            </a:pPr>
            <a:r>
              <a:rPr lang="en-US" dirty="0" smtClean="0"/>
              <a:t>	Nitrogen </a:t>
            </a:r>
            <a:r>
              <a:rPr lang="en-US" dirty="0"/>
              <a:t>= nitride</a:t>
            </a:r>
          </a:p>
          <a:p>
            <a:pPr marL="594360" lvl="2" indent="0">
              <a:buNone/>
            </a:pPr>
            <a:r>
              <a:rPr lang="en-US" dirty="0" smtClean="0"/>
              <a:t>	Sulfur </a:t>
            </a:r>
            <a:r>
              <a:rPr lang="en-US" dirty="0"/>
              <a:t>= sulfide</a:t>
            </a:r>
          </a:p>
          <a:p>
            <a:pPr marL="0" indent="0">
              <a:buNone/>
            </a:pPr>
            <a:endParaRPr lang="en-US" dirty="0" smtClean="0"/>
          </a:p>
          <a:p>
            <a:pPr marL="457200" indent="-457200">
              <a:buNone/>
            </a:pPr>
            <a:r>
              <a:rPr lang="en-US" dirty="0" smtClean="0"/>
              <a:t>Important note: Subscripts do not become part of the name for ionic compounds.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Naming Ionic Compounds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NaCl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K</a:t>
            </a:r>
            <a:r>
              <a:rPr lang="en-US" baseline="-25000" dirty="0" smtClean="0"/>
              <a:t>2</a:t>
            </a:r>
            <a:r>
              <a:rPr lang="en-US" dirty="0" smtClean="0"/>
              <a:t>0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Calcium and Fluorine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MgO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-229121"/>
            <a:ext cx="8041440" cy="1442674"/>
          </a:xfrm>
        </p:spPr>
        <p:txBody>
          <a:bodyPr/>
          <a:lstStyle/>
          <a:p>
            <a:r>
              <a:rPr lang="en-US" dirty="0" smtClean="0"/>
              <a:t>Chemical bonds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13629"/>
            <a:ext cx="7467600" cy="3951337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A chemical bond is the force that holds atoms together in a compound.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6266" y="2697258"/>
            <a:ext cx="5024473" cy="315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15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51280" y="0"/>
            <a:ext cx="8041440" cy="1442674"/>
          </a:xfrm>
        </p:spPr>
        <p:txBody>
          <a:bodyPr/>
          <a:lstStyle/>
          <a:p>
            <a:r>
              <a:rPr lang="en-US" dirty="0" smtClean="0"/>
              <a:t>Chemical Formulas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205345"/>
            <a:ext cx="7467600" cy="3951337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A </a:t>
            </a:r>
            <a:r>
              <a:rPr lang="en-US" u="sng" dirty="0" smtClean="0"/>
              <a:t>chemical formula </a:t>
            </a:r>
            <a:r>
              <a:rPr lang="en-US" dirty="0" smtClean="0"/>
              <a:t>tells what elements a compound contains and the exact amount of the atoms of each element in a unit of that compound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What elements and how many of each are in the following?</a:t>
            </a:r>
          </a:p>
          <a:p>
            <a:pPr lvl="1">
              <a:buFont typeface="Arial"/>
              <a:buChar char="•"/>
            </a:pPr>
            <a:r>
              <a:rPr lang="en-US" dirty="0" err="1" smtClean="0"/>
              <a:t>HCl</a:t>
            </a:r>
            <a:r>
              <a:rPr lang="en-US" dirty="0" smtClean="0"/>
              <a:t> (hydrochloric acid)</a:t>
            </a:r>
            <a:endParaRPr lang="en-US" dirty="0"/>
          </a:p>
          <a:p>
            <a:pPr lvl="1">
              <a:buFont typeface="Arial"/>
              <a:buChar char="•"/>
            </a:pPr>
            <a:r>
              <a:rPr lang="en-US" dirty="0" smtClean="0"/>
              <a:t>CH</a:t>
            </a:r>
            <a:r>
              <a:rPr lang="en-US" baseline="-25000" dirty="0" smtClean="0"/>
              <a:t>3</a:t>
            </a:r>
            <a:r>
              <a:rPr lang="en-US" dirty="0" smtClean="0"/>
              <a:t>COOH (vinegar)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C</a:t>
            </a:r>
            <a:r>
              <a:rPr lang="en-US" baseline="-25000" dirty="0" smtClean="0"/>
              <a:t>12</a:t>
            </a:r>
            <a:r>
              <a:rPr lang="en-US" dirty="0" smtClean="0"/>
              <a:t>H</a:t>
            </a:r>
            <a:r>
              <a:rPr lang="en-US" baseline="-25000" dirty="0" smtClean="0"/>
              <a:t>22</a:t>
            </a:r>
            <a:r>
              <a:rPr lang="en-US" dirty="0" smtClean="0"/>
              <a:t>O</a:t>
            </a:r>
            <a:r>
              <a:rPr lang="en-US" baseline="-25000" dirty="0" smtClean="0"/>
              <a:t>11 </a:t>
            </a:r>
            <a:r>
              <a:rPr lang="en-US" dirty="0" smtClean="0"/>
              <a:t>(sucrose)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33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-439337"/>
            <a:ext cx="8041440" cy="1442674"/>
          </a:xfrm>
        </p:spPr>
        <p:txBody>
          <a:bodyPr/>
          <a:lstStyle/>
          <a:p>
            <a:r>
              <a:rPr lang="en-US" dirty="0" smtClean="0"/>
              <a:t>Atomic Stability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379" y="737809"/>
            <a:ext cx="8758621" cy="3951337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An atom is chemically stable when its outer energy level is full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u="sng" dirty="0" smtClean="0"/>
              <a:t>Octet rule</a:t>
            </a:r>
            <a:r>
              <a:rPr lang="en-US" dirty="0" smtClean="0"/>
              <a:t>: atoms tend to gain, lose or share electrons to have eight electrons in their outer electron shell</a:t>
            </a:r>
          </a:p>
          <a:p>
            <a:pPr>
              <a:buFont typeface="Arial"/>
              <a:buChar char="•"/>
            </a:pPr>
            <a:endParaRPr lang="en-US" dirty="0"/>
          </a:p>
          <a:p>
            <a:pPr>
              <a:buFont typeface="Arial"/>
              <a:buChar char="•"/>
            </a:pPr>
            <a:r>
              <a:rPr lang="en-US" dirty="0" smtClean="0"/>
              <a:t>Which group of elements already has eight electrons in their outer shell?</a:t>
            </a:r>
          </a:p>
        </p:txBody>
      </p:sp>
      <p:pic>
        <p:nvPicPr>
          <p:cNvPr id="4" name="Picture 3" descr="imfull.g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700" y="3712778"/>
            <a:ext cx="3803921" cy="2672255"/>
          </a:xfrm>
          <a:prstGeom prst="rect">
            <a:avLst/>
          </a:prstGeom>
        </p:spPr>
      </p:pic>
      <p:pic>
        <p:nvPicPr>
          <p:cNvPr id="5" name="Picture 4" descr="775b9481af3ecd9a73687c2f0e9c081b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1" y="3712778"/>
            <a:ext cx="3563006" cy="2672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374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Ionic Bonds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6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51280" y="-421819"/>
            <a:ext cx="8041440" cy="1442674"/>
          </a:xfrm>
        </p:spPr>
        <p:txBody>
          <a:bodyPr/>
          <a:lstStyle/>
          <a:p>
            <a:r>
              <a:rPr lang="en-US" dirty="0" smtClean="0"/>
              <a:t>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707078"/>
            <a:ext cx="7467600" cy="3951337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An ion is formed when an atoms gains or loses an electron. </a:t>
            </a:r>
          </a:p>
          <a:p>
            <a:pPr>
              <a:buFont typeface="Arial"/>
              <a:buChar char="•"/>
            </a:pPr>
            <a:r>
              <a:rPr lang="en-US" dirty="0" smtClean="0"/>
              <a:t>If it gains an electron it becomes negative</a:t>
            </a:r>
          </a:p>
          <a:p>
            <a:pPr>
              <a:buFont typeface="Arial"/>
              <a:buChar char="•"/>
            </a:pPr>
            <a:r>
              <a:rPr lang="en-US" dirty="0" smtClean="0"/>
              <a:t>If it loses an electron it becomes positive</a:t>
            </a:r>
            <a:endParaRPr lang="en-US" dirty="0"/>
          </a:p>
        </p:txBody>
      </p:sp>
      <p:pic>
        <p:nvPicPr>
          <p:cNvPr id="6" name="Picture 5" descr="bde64fd3bb5ed4c92f547e9a2c2a0f5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802" y="2860455"/>
            <a:ext cx="4532238" cy="3522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40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-307952"/>
            <a:ext cx="8041440" cy="1442674"/>
          </a:xfrm>
        </p:spPr>
        <p:txBody>
          <a:bodyPr/>
          <a:lstStyle/>
          <a:p>
            <a:r>
              <a:rPr lang="en-US" dirty="0" smtClean="0"/>
              <a:t>Oxidation number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96145"/>
            <a:ext cx="7467600" cy="3951337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u="sng" dirty="0" smtClean="0"/>
              <a:t>Oxidation number </a:t>
            </a:r>
            <a:r>
              <a:rPr lang="en-US" dirty="0" smtClean="0"/>
              <a:t>tells you how many electrons an atom has gained, lost, or shared to become stable</a:t>
            </a:r>
          </a:p>
          <a:p>
            <a:pPr>
              <a:buFont typeface="Arial"/>
              <a:buChar char="•"/>
            </a:pPr>
            <a:r>
              <a:rPr lang="en-US" dirty="0" smtClean="0"/>
              <a:t>Ionic compounds – same as the charge of the ion</a:t>
            </a:r>
          </a:p>
          <a:p>
            <a:endParaRPr lang="en-US" dirty="0"/>
          </a:p>
        </p:txBody>
      </p:sp>
      <p:pic>
        <p:nvPicPr>
          <p:cNvPr id="22530" name="Picture 2" descr="http://www.chemistryland.com/CHM130S/06-Nomenclature/LanguageOfChemistry/OxidationNumb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8868" y="2614535"/>
            <a:ext cx="4876800" cy="32766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5088759" y="2829034"/>
            <a:ext cx="297793" cy="56055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7476" y="6016437"/>
            <a:ext cx="83852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“1 plus, 2 plus, 3 plus, SKIP, 3 minus, 2 minus, 1 minus ZIP”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3611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0"/>
            <a:ext cx="8041440" cy="1442674"/>
          </a:xfrm>
        </p:spPr>
        <p:txBody>
          <a:bodyPr/>
          <a:lstStyle/>
          <a:p>
            <a:r>
              <a:rPr lang="en-US" dirty="0" smtClean="0"/>
              <a:t>Ionic Bond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2674"/>
            <a:ext cx="4434490" cy="4898567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b="1" u="sng" dirty="0" smtClean="0"/>
              <a:t>Ionic bond </a:t>
            </a:r>
            <a:r>
              <a:rPr lang="en-US" dirty="0" smtClean="0"/>
              <a:t>is the force of attraction between the opposite charges of the ions </a:t>
            </a:r>
            <a:br>
              <a:rPr lang="en-US" dirty="0" smtClean="0"/>
            </a:b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Forms between a metal and a nonmetal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Electrons are </a:t>
            </a:r>
            <a:r>
              <a:rPr lang="en-US" b="1" u="sng" dirty="0" smtClean="0"/>
              <a:t>transferred</a:t>
            </a:r>
          </a:p>
          <a:p>
            <a:pPr>
              <a:buFont typeface="Arial"/>
              <a:buChar char="•"/>
            </a:pPr>
            <a:endParaRPr lang="en-US" dirty="0"/>
          </a:p>
          <a:p>
            <a:pPr>
              <a:buFont typeface="Arial"/>
              <a:buChar char="•"/>
            </a:pPr>
            <a:endParaRPr lang="en-US" dirty="0"/>
          </a:p>
        </p:txBody>
      </p:sp>
      <p:pic>
        <p:nvPicPr>
          <p:cNvPr id="5" name="Picture 4" descr="77a830d469f53d1ba397f5b7df70568d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621" y="2010104"/>
            <a:ext cx="3231930" cy="242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851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-342988"/>
            <a:ext cx="8041440" cy="1442674"/>
          </a:xfrm>
        </p:spPr>
        <p:txBody>
          <a:bodyPr/>
          <a:lstStyle/>
          <a:p>
            <a:r>
              <a:rPr lang="en-US" dirty="0" smtClean="0"/>
              <a:t>Writing Ionic Compounds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345" y="987354"/>
            <a:ext cx="8504621" cy="552906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What is the chemical formula for Sodium and	Oxygen?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u="sng" dirty="0" smtClean="0"/>
              <a:t>Steps to take:</a:t>
            </a:r>
          </a:p>
          <a:p>
            <a:pPr marL="0" indent="0">
              <a:buNone/>
            </a:pPr>
            <a:r>
              <a:rPr lang="en-US" dirty="0" smtClean="0"/>
              <a:t>1. Determine atomic symbol and oxidation number for each element: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Sodium =  Na</a:t>
            </a:r>
            <a:r>
              <a:rPr lang="en-US" baseline="30000" dirty="0" smtClean="0"/>
              <a:t>1+    		</a:t>
            </a:r>
            <a:r>
              <a:rPr lang="en-US" dirty="0" smtClean="0"/>
              <a:t>Oxygen =  O</a:t>
            </a:r>
            <a:r>
              <a:rPr lang="en-US" baseline="30000" dirty="0" smtClean="0"/>
              <a:t>2-</a:t>
            </a:r>
            <a:br>
              <a:rPr lang="en-US" baseline="30000" dirty="0" smtClean="0"/>
            </a:br>
            <a:endParaRPr lang="en-US" baseline="30000" dirty="0" smtClean="0"/>
          </a:p>
          <a:p>
            <a:pPr marL="0" indent="0">
              <a:buNone/>
            </a:pPr>
            <a:r>
              <a:rPr lang="en-US" dirty="0" smtClean="0"/>
              <a:t>2. “Swap and Drop” – The oxidation number becomes the subscript for the other element</a:t>
            </a:r>
          </a:p>
          <a:p>
            <a:pPr marL="0" indent="0">
              <a:buNone/>
            </a:pPr>
            <a:r>
              <a:rPr lang="en-US" dirty="0" smtClean="0"/>
              <a:t>					Na</a:t>
            </a:r>
            <a:r>
              <a:rPr lang="en-US" baseline="30000" dirty="0" smtClean="0"/>
              <a:t>1</a:t>
            </a:r>
            <a:r>
              <a:rPr lang="en-US" baseline="30000" dirty="0"/>
              <a:t>+    		</a:t>
            </a:r>
            <a:r>
              <a:rPr lang="en-US" dirty="0" smtClean="0"/>
              <a:t>O</a:t>
            </a:r>
            <a:r>
              <a:rPr lang="en-US" baseline="30000" dirty="0" smtClean="0"/>
              <a:t>2</a:t>
            </a:r>
            <a:r>
              <a:rPr lang="en-US" baseline="30000" dirty="0"/>
              <a:t>-</a:t>
            </a:r>
            <a:br>
              <a:rPr lang="en-US" baseline="30000" dirty="0"/>
            </a:br>
            <a:endParaRPr lang="en-US" baseline="30000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		Na</a:t>
            </a:r>
            <a:r>
              <a:rPr lang="en-US" baseline="-25000" dirty="0" smtClean="0"/>
              <a:t>2 </a:t>
            </a:r>
            <a:r>
              <a:rPr lang="en-US" dirty="0" smtClean="0"/>
              <a:t>O</a:t>
            </a:r>
          </a:p>
          <a:p>
            <a:pPr marL="0" indent="0">
              <a:buNone/>
            </a:pPr>
            <a:r>
              <a:rPr lang="en-US" dirty="0" smtClean="0"/>
              <a:t>3. Other things to know:</a:t>
            </a:r>
          </a:p>
          <a:p>
            <a:pPr>
              <a:buFont typeface="Arial"/>
              <a:buChar char="•"/>
            </a:pPr>
            <a:r>
              <a:rPr lang="en-US" dirty="0" smtClean="0"/>
              <a:t>Subscripts do not have a charge (so don’t write the + or -)</a:t>
            </a:r>
          </a:p>
          <a:p>
            <a:pPr>
              <a:buFont typeface="Arial"/>
              <a:buChar char="•"/>
            </a:pPr>
            <a:r>
              <a:rPr lang="en-US" dirty="0" smtClean="0"/>
              <a:t>You do not write “1” as a subscript – it is understood that there is “1” there</a:t>
            </a:r>
          </a:p>
          <a:p>
            <a:pPr>
              <a:buFont typeface="Arial"/>
              <a:buChar char="•"/>
            </a:pPr>
            <a:r>
              <a:rPr lang="en-US" dirty="0" smtClean="0"/>
              <a:t>If the oxidations add up to zero then you just write the symbols, no subscripts.</a:t>
            </a:r>
            <a:endParaRPr lang="en-US" dirty="0"/>
          </a:p>
          <a:p>
            <a:pPr marL="0" indent="0">
              <a:buNone/>
            </a:pPr>
            <a:endParaRPr lang="en-US" baseline="30000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407103" y="3621689"/>
            <a:ext cx="569310" cy="6393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3691758" y="3415861"/>
            <a:ext cx="289035" cy="5255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9883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Sketchbook.thmx</Template>
  <TotalTime>1935</TotalTime>
  <Words>293</Words>
  <Application>Microsoft Office PowerPoint</Application>
  <PresentationFormat>On-screen Show (4:3)</PresentationFormat>
  <Paragraphs>65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Sketchbook</vt:lpstr>
      <vt:lpstr>Chemical Bonds</vt:lpstr>
      <vt:lpstr>Chemical bonds</vt:lpstr>
      <vt:lpstr>Chemical Formulas</vt:lpstr>
      <vt:lpstr>Atomic Stability</vt:lpstr>
      <vt:lpstr>Ionic Bonds</vt:lpstr>
      <vt:lpstr>Ions</vt:lpstr>
      <vt:lpstr>Oxidation number</vt:lpstr>
      <vt:lpstr>Ionic Bond</vt:lpstr>
      <vt:lpstr>Writing Ionic Compounds</vt:lpstr>
      <vt:lpstr>Practice</vt:lpstr>
      <vt:lpstr>Writing names of binary ionic compounds</vt:lpstr>
      <vt:lpstr>Practice Naming Ionic Compounds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Chemical Bonds</dc:title>
  <dc:creator>Lauren Marrone</dc:creator>
  <cp:lastModifiedBy>Kevin Kenny</cp:lastModifiedBy>
  <cp:revision>101</cp:revision>
  <dcterms:created xsi:type="dcterms:W3CDTF">2012-09-16T22:38:20Z</dcterms:created>
  <dcterms:modified xsi:type="dcterms:W3CDTF">2016-10-03T14:43:36Z</dcterms:modified>
</cp:coreProperties>
</file>