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57" r:id="rId5"/>
    <p:sldId id="273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9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C377E38-8029-984D-A8BA-BE189154BEB8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A15ED380-6A40-C943-92A7-4E8E48FD7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adioactive-300x2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065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090360" y="5927055"/>
            <a:ext cx="5638800" cy="15001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Chapter 18</a:t>
            </a:r>
            <a:endParaRPr lang="en-US" sz="3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7648" y="217780"/>
            <a:ext cx="5638800" cy="1362075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Radioactivity</a:t>
            </a:r>
            <a:endParaRPr lang="en-US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6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3305"/>
            <a:ext cx="7556313" cy="4144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Isotope: </a:t>
            </a:r>
            <a:r>
              <a:rPr lang="en-US" dirty="0" smtClean="0"/>
              <a:t>atoms of the same element that have different number of neutrons</a:t>
            </a:r>
          </a:p>
          <a:p>
            <a:pPr algn="ctr">
              <a:buNone/>
            </a:pPr>
            <a:r>
              <a:rPr lang="en-US" b="1" dirty="0" smtClean="0"/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Carbon-12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r="69036" b="80807"/>
          <a:stretch>
            <a:fillRect/>
          </a:stretch>
        </p:blipFill>
        <p:spPr>
          <a:xfrm>
            <a:off x="2947819" y="3284364"/>
            <a:ext cx="2874403" cy="155233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370221" y="3765884"/>
            <a:ext cx="1082842" cy="2406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22621" y="4439653"/>
            <a:ext cx="1082842" cy="24063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634791" y="4211052"/>
            <a:ext cx="1050757" cy="1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95585" y="3473496"/>
            <a:ext cx="377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47985" y="4058271"/>
            <a:ext cx="377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1819" y="3918665"/>
            <a:ext cx="377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296843" y="2415949"/>
            <a:ext cx="1050757" cy="1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26932" y="2123562"/>
            <a:ext cx="377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79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holds the nucleus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663" y="1248203"/>
            <a:ext cx="7556313" cy="4144963"/>
          </a:xfrm>
        </p:spPr>
        <p:txBody>
          <a:bodyPr/>
          <a:lstStyle/>
          <a:p>
            <a:r>
              <a:rPr lang="en-US" b="1" u="sng" dirty="0" smtClean="0"/>
              <a:t>Strong force</a:t>
            </a:r>
            <a:r>
              <a:rPr lang="en-US" dirty="0" smtClean="0"/>
              <a:t>: attractive force that acts between protons and neutrons in an atomic nucleus</a:t>
            </a:r>
            <a:endParaRPr lang="en-US" dirty="0"/>
          </a:p>
        </p:txBody>
      </p:sp>
      <p:pic>
        <p:nvPicPr>
          <p:cNvPr id="6146" name="Picture 2" descr="http://hadron.physics.fsu.edu/~crede/IMAGES/panels-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8828" y="2548445"/>
            <a:ext cx="3408044" cy="34080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0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radioactivity?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80017"/>
            <a:ext cx="7556313" cy="4144963"/>
          </a:xfrm>
        </p:spPr>
        <p:txBody>
          <a:bodyPr/>
          <a:lstStyle/>
          <a:p>
            <a:r>
              <a:rPr lang="en-US" dirty="0" smtClean="0"/>
              <a:t>When the strong force is not large enough to hold a nucleus together tightly, the nucleus can decay and give off matter and energy. </a:t>
            </a:r>
          </a:p>
          <a:p>
            <a:r>
              <a:rPr lang="en-US" dirty="0" smtClean="0"/>
              <a:t>This process of nuclear decay is called </a:t>
            </a:r>
            <a:r>
              <a:rPr lang="en-US" u="sng" dirty="0" smtClean="0"/>
              <a:t>radioactivity.</a:t>
            </a:r>
            <a:endParaRPr lang="en-US" u="sng" dirty="0"/>
          </a:p>
        </p:txBody>
      </p:sp>
      <p:pic>
        <p:nvPicPr>
          <p:cNvPr id="5122" name="Picture 2" descr="http://www.rwma.com/RadioactiveSymb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9759" y="3012114"/>
            <a:ext cx="2599914" cy="3473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1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Decay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radioactive-thumb-250x21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54" y="228505"/>
            <a:ext cx="4250778" cy="418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6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201" y="2848523"/>
            <a:ext cx="3652586" cy="31823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4965" y="1644679"/>
            <a:ext cx="196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Alpha particle =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l="56251" t="81815" r="29255"/>
          <a:stretch>
            <a:fillRect/>
          </a:stretch>
        </p:blipFill>
        <p:spPr>
          <a:xfrm>
            <a:off x="2257618" y="1600200"/>
            <a:ext cx="529389" cy="5787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92556" y="1300211"/>
            <a:ext cx="4557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Made of 2 protons and 2 neutrons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Charge of +2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Are more massive than gamma and beta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be stopped by a sheet of paper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r="69036" b="80807"/>
          <a:stretch>
            <a:fillRect/>
          </a:stretch>
        </p:blipFill>
        <p:spPr>
          <a:xfrm>
            <a:off x="189771" y="3182498"/>
            <a:ext cx="1130968" cy="6107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l="71480" b="81571"/>
          <a:stretch>
            <a:fillRect/>
          </a:stretch>
        </p:blipFill>
        <p:spPr>
          <a:xfrm>
            <a:off x="2003572" y="3272532"/>
            <a:ext cx="1041733" cy="5864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 l="56251" t="81815" r="29255"/>
          <a:stretch>
            <a:fillRect/>
          </a:stretch>
        </p:blipFill>
        <p:spPr>
          <a:xfrm>
            <a:off x="3144253" y="3334347"/>
            <a:ext cx="529389" cy="57870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252548" y="3565764"/>
            <a:ext cx="692569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19137" y="3334347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120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636" y="3414151"/>
            <a:ext cx="3426995" cy="2863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l="51922" t="84018" r="33285"/>
          <a:stretch>
            <a:fillRect/>
          </a:stretch>
        </p:blipFill>
        <p:spPr>
          <a:xfrm>
            <a:off x="2490537" y="1395658"/>
            <a:ext cx="409074" cy="3693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7802" y="1395658"/>
            <a:ext cx="1792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 particle =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0653" y="1937084"/>
            <a:ext cx="69957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An unstable neutron decays into a proton and emits an electron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This electron is called a beta particle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Faster than alpha particles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be stopped by aluminum foil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Charge = -1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 r="70166" b="82645"/>
          <a:stretch>
            <a:fillRect/>
          </a:stretch>
        </p:blipFill>
        <p:spPr>
          <a:xfrm>
            <a:off x="498474" y="4231134"/>
            <a:ext cx="825000" cy="40105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 l="72040" b="81928"/>
          <a:stretch>
            <a:fillRect/>
          </a:stretch>
        </p:blipFill>
        <p:spPr>
          <a:xfrm>
            <a:off x="2291209" y="4231134"/>
            <a:ext cx="824163" cy="4451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rcRect l="51922" t="84018" r="33285"/>
          <a:stretch>
            <a:fillRect/>
          </a:stretch>
        </p:blipFill>
        <p:spPr>
          <a:xfrm>
            <a:off x="3525253" y="4306961"/>
            <a:ext cx="409074" cy="369332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1323474" y="4439672"/>
            <a:ext cx="692569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31695" y="4231134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703095" y="1336919"/>
            <a:ext cx="457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729791" y="4257988"/>
            <a:ext cx="457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26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Rays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072" y="3489245"/>
            <a:ext cx="4170627" cy="311564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81073" y="2805830"/>
            <a:ext cx="336884" cy="2887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7957" y="1273333"/>
            <a:ext cx="72667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Gamma rays are usually emitted from a nucleus when alpha decay or beta decay occurs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Are electromagnetic waves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They have no mass and no charge and travel at the speed of light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Can be stopped by thick blocks of lead or concrete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Have no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969</TotalTime>
  <Words>184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Radioactivity</vt:lpstr>
      <vt:lpstr>Isotopes</vt:lpstr>
      <vt:lpstr>What holds the nucleus together?</vt:lpstr>
      <vt:lpstr>What is radioactivity?</vt:lpstr>
      <vt:lpstr>Types of Decay</vt:lpstr>
      <vt:lpstr>Alpha Decay</vt:lpstr>
      <vt:lpstr>Beta Decay</vt:lpstr>
      <vt:lpstr>Gamma Rays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Radioactivity</dc:title>
  <dc:creator>Lauren Marrone</dc:creator>
  <cp:lastModifiedBy>Kevin Kenny</cp:lastModifiedBy>
  <cp:revision>74</cp:revision>
  <dcterms:created xsi:type="dcterms:W3CDTF">2012-08-22T00:08:53Z</dcterms:created>
  <dcterms:modified xsi:type="dcterms:W3CDTF">2016-09-28T18:26:09Z</dcterms:modified>
</cp:coreProperties>
</file>