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9" r:id="rId3"/>
    <p:sldId id="261" r:id="rId4"/>
    <p:sldId id="262" r:id="rId5"/>
    <p:sldId id="265" r:id="rId6"/>
    <p:sldId id="263" r:id="rId7"/>
    <p:sldId id="266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7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10C48FA-B213-4A57-BB3B-2E0AD6657E51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2410266-1623-49E1-B160-D53859AF0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13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3ECD-1A20-4CBD-968A-25C0046F6F7B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3ECD-1A20-4CBD-968A-25C0046F6F7B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3ECD-1A20-4CBD-968A-25C0046F6F7B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3ECD-1A20-4CBD-968A-25C0046F6F7B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3ECD-1A20-4CBD-968A-25C0046F6F7B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3ECD-1A20-4CBD-968A-25C0046F6F7B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3ECD-1A20-4CBD-968A-25C0046F6F7B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3ECD-1A20-4CBD-968A-25C0046F6F7B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3ECD-1A20-4CBD-968A-25C0046F6F7B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3ECD-1A20-4CBD-968A-25C0046F6F7B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3ECD-1A20-4CBD-968A-25C0046F6F7B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453ECD-1A20-4CBD-968A-25C0046F6F7B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Physical Science</a:t>
            </a:r>
          </a:p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 and Machines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04800"/>
            <a:ext cx="7772400" cy="1143000"/>
          </a:xfrm>
        </p:spPr>
        <p:txBody>
          <a:bodyPr/>
          <a:lstStyle/>
          <a:p>
            <a:r>
              <a:rPr lang="en-US" dirty="0" smtClean="0"/>
              <a:t>What 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838200"/>
            <a:ext cx="7772400" cy="4572000"/>
          </a:xfrm>
        </p:spPr>
        <p:txBody>
          <a:bodyPr/>
          <a:lstStyle/>
          <a:p>
            <a:r>
              <a:rPr lang="en-US" b="1" u="sng" dirty="0" smtClean="0"/>
              <a:t>Work: </a:t>
            </a:r>
            <a:r>
              <a:rPr lang="en-US" dirty="0" smtClean="0"/>
              <a:t>is the transfer of energy that occurs when a force makes an object move.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Conditions </a:t>
            </a:r>
            <a:r>
              <a:rPr lang="en-US" b="1" dirty="0"/>
              <a:t>that must be met for work to occur:</a:t>
            </a:r>
          </a:p>
          <a:p>
            <a:pPr lvl="1"/>
            <a:r>
              <a:rPr lang="en-US" dirty="0"/>
              <a:t>The applied force must make the object move</a:t>
            </a:r>
          </a:p>
          <a:p>
            <a:pPr lvl="1"/>
            <a:r>
              <a:rPr lang="en-US" dirty="0"/>
              <a:t>The movement must be in the same direction as the applied force</a:t>
            </a:r>
          </a:p>
          <a:p>
            <a:endParaRPr lang="en-US" dirty="0"/>
          </a:p>
        </p:txBody>
      </p:sp>
      <p:pic>
        <p:nvPicPr>
          <p:cNvPr id="6148" name="Picture 4" descr="http://www.betterbusinessgrowthfaster.com/Portals/139537/images/work-in-prog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146" y="3581400"/>
            <a:ext cx="3068854" cy="2305050"/>
          </a:xfrm>
          <a:prstGeom prst="rect">
            <a:avLst/>
          </a:prstGeom>
          <a:noFill/>
        </p:spPr>
      </p:pic>
      <p:sp>
        <p:nvSpPr>
          <p:cNvPr id="6150" name="AutoShape 6" descr="http://www.centralsubwayblog.com/blog/wp-content/uploads/2012/04/road-work-sign.JPG"/>
          <p:cNvSpPr>
            <a:spLocks noChangeAspect="1" noChangeArrowheads="1"/>
          </p:cNvSpPr>
          <p:nvPr/>
        </p:nvSpPr>
        <p:spPr bwMode="auto">
          <a:xfrm>
            <a:off x="63500" y="-136525"/>
            <a:ext cx="5276850" cy="5276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772400" cy="808038"/>
          </a:xfrm>
        </p:spPr>
        <p:txBody>
          <a:bodyPr/>
          <a:lstStyle/>
          <a:p>
            <a:r>
              <a:rPr lang="en-US" dirty="0" smtClean="0"/>
              <a:t>Work and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066800"/>
            <a:ext cx="7772400" cy="4572000"/>
          </a:xfrm>
        </p:spPr>
        <p:txBody>
          <a:bodyPr/>
          <a:lstStyle/>
          <a:p>
            <a:r>
              <a:rPr lang="en-US" b="1" dirty="0" smtClean="0"/>
              <a:t>How are work and energy related?</a:t>
            </a:r>
          </a:p>
          <a:p>
            <a:pPr lvl="1"/>
            <a:r>
              <a:rPr lang="en-US" dirty="0" smtClean="0"/>
              <a:t>When work is done, a transfer of energy always occurs</a:t>
            </a:r>
          </a:p>
        </p:txBody>
      </p:sp>
      <p:pic>
        <p:nvPicPr>
          <p:cNvPr id="4" name="Picture 3" descr="Climbing-stairs-00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514600"/>
            <a:ext cx="58420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Calculating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610600" cy="4572000"/>
          </a:xfrm>
        </p:spPr>
        <p:txBody>
          <a:bodyPr/>
          <a:lstStyle/>
          <a:p>
            <a:r>
              <a:rPr lang="en-US" dirty="0" smtClean="0"/>
              <a:t>The amount of work done depends on the amount of force exerted and the distance over which the force is applied.</a:t>
            </a:r>
          </a:p>
          <a:p>
            <a:endParaRPr lang="en-US" dirty="0" smtClean="0"/>
          </a:p>
          <a:p>
            <a:r>
              <a:rPr lang="en-US" dirty="0" smtClean="0"/>
              <a:t>Work (in joules) = applied force (in </a:t>
            </a:r>
            <a:r>
              <a:rPr lang="en-US" dirty="0" err="1" smtClean="0"/>
              <a:t>newtons</a:t>
            </a:r>
            <a:r>
              <a:rPr lang="en-US" dirty="0" smtClean="0"/>
              <a:t>) x distance (in meters)</a:t>
            </a:r>
          </a:p>
          <a:p>
            <a:endParaRPr lang="en-US" dirty="0" smtClean="0"/>
          </a:p>
          <a:p>
            <a:r>
              <a:rPr lang="en-US" dirty="0" smtClean="0"/>
              <a:t>W = </a:t>
            </a:r>
            <a:r>
              <a:rPr lang="en-US" dirty="0" err="1" smtClean="0"/>
              <a:t>Fd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4582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You push a box with a force of 100 N. If you move the box a distance of 5 m while you are pushing, how much work do you do?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List what you know and what you want to solve for: </a:t>
            </a:r>
          </a:p>
          <a:p>
            <a:pPr lvl="1"/>
            <a:r>
              <a:rPr lang="en-US" dirty="0" smtClean="0"/>
              <a:t>F = 100 N</a:t>
            </a:r>
          </a:p>
          <a:p>
            <a:pPr lvl="1"/>
            <a:r>
              <a:rPr lang="en-US" dirty="0" smtClean="0"/>
              <a:t>D = 5 m</a:t>
            </a:r>
          </a:p>
          <a:p>
            <a:pPr lvl="1"/>
            <a:r>
              <a:rPr lang="en-US" dirty="0" smtClean="0"/>
              <a:t>W = ???</a:t>
            </a:r>
          </a:p>
          <a:p>
            <a:r>
              <a:rPr lang="en-US" b="1" dirty="0" smtClean="0"/>
              <a:t>Formula: </a:t>
            </a:r>
            <a:r>
              <a:rPr lang="en-US" dirty="0" smtClean="0"/>
              <a:t>W=</a:t>
            </a:r>
            <a:r>
              <a:rPr lang="en-US" dirty="0" err="1" smtClean="0"/>
              <a:t>Fd</a:t>
            </a:r>
            <a:endParaRPr lang="en-US" dirty="0" smtClean="0"/>
          </a:p>
          <a:p>
            <a:r>
              <a:rPr lang="en-US" b="1" dirty="0" smtClean="0"/>
              <a:t>Substitute:</a:t>
            </a:r>
            <a:r>
              <a:rPr lang="en-US" dirty="0" smtClean="0"/>
              <a:t>	W = 100 x 5 = 500</a:t>
            </a:r>
          </a:p>
          <a:p>
            <a:r>
              <a:rPr lang="en-US" b="1" dirty="0" smtClean="0"/>
              <a:t>Units: </a:t>
            </a:r>
            <a:r>
              <a:rPr lang="en-US" dirty="0" smtClean="0"/>
              <a:t>units of work is in joules</a:t>
            </a:r>
          </a:p>
          <a:p>
            <a:r>
              <a:rPr lang="en-US" b="1" dirty="0" smtClean="0"/>
              <a:t>Answer: 500 J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418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914400"/>
            <a:ext cx="7772400" cy="4572000"/>
          </a:xfrm>
        </p:spPr>
        <p:txBody>
          <a:bodyPr/>
          <a:lstStyle/>
          <a:p>
            <a:r>
              <a:rPr lang="en-US" b="1" dirty="0" smtClean="0"/>
              <a:t>Power: </a:t>
            </a:r>
            <a:r>
              <a:rPr lang="en-US" dirty="0" smtClean="0"/>
              <a:t>power is the rate at which work is done</a:t>
            </a:r>
          </a:p>
          <a:p>
            <a:r>
              <a:rPr lang="en-US" b="1" dirty="0" smtClean="0"/>
              <a:t>Unit for Power is watts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/>
              <a:t>Power </a:t>
            </a:r>
            <a:r>
              <a:rPr lang="en-US" dirty="0" smtClean="0"/>
              <a:t>(watts) = </a:t>
            </a:r>
            <a:r>
              <a:rPr lang="en-US" dirty="0"/>
              <a:t>work </a:t>
            </a:r>
            <a:r>
              <a:rPr lang="en-US" dirty="0" smtClean="0"/>
              <a:t>(joules</a:t>
            </a:r>
            <a:r>
              <a:rPr lang="en-US" dirty="0"/>
              <a:t>) / time </a:t>
            </a:r>
            <a:r>
              <a:rPr lang="en-US" dirty="0" smtClean="0"/>
              <a:t>(seconds</a:t>
            </a:r>
            <a:r>
              <a:rPr lang="en-US" dirty="0"/>
              <a:t>)</a:t>
            </a:r>
          </a:p>
          <a:p>
            <a:r>
              <a:rPr lang="en-US" dirty="0"/>
              <a:t>P = W/t</a:t>
            </a:r>
          </a:p>
          <a:p>
            <a:endParaRPr lang="en-US" dirty="0"/>
          </a:p>
        </p:txBody>
      </p:sp>
      <p:pic>
        <p:nvPicPr>
          <p:cNvPr id="2052" name="Picture 4" descr="http://api.ning.com/files/Pm0KyFyHnwNMQYRy0vyQmAs4HYtkLGNfQeWM6tU8OEH8S8i0FlnT8RvLQUqk4sdGKZ2jstd*leN-2nKesERtaA1p*Ful5V1s/PowerRangersUnderwearCosplayGea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581400"/>
            <a:ext cx="3757704" cy="2819400"/>
          </a:xfrm>
          <a:prstGeom prst="rect">
            <a:avLst/>
          </a:prstGeom>
          <a:noFill/>
        </p:spPr>
      </p:pic>
      <p:pic>
        <p:nvPicPr>
          <p:cNvPr id="1026" name="Picture 2" descr="https://upload.wikimedia.org/wikipedia/en/9/95/Powerpuff_girls_charact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81400"/>
            <a:ext cx="2552700" cy="168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808038"/>
          </a:xfrm>
        </p:spPr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7772400" cy="5029200"/>
          </a:xfrm>
        </p:spPr>
        <p:txBody>
          <a:bodyPr/>
          <a:lstStyle/>
          <a:p>
            <a:r>
              <a:rPr lang="en-US" dirty="0" smtClean="0"/>
              <a:t>You do 900 J of work in pushing a sofa. If it took 5 s to move the sofa, how much power did you use?</a:t>
            </a:r>
          </a:p>
          <a:p>
            <a:r>
              <a:rPr lang="en-US" b="1" dirty="0" smtClean="0"/>
              <a:t>List what you know and what you are solving for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 = 900 J</a:t>
            </a:r>
          </a:p>
          <a:p>
            <a:pPr lvl="1"/>
            <a:r>
              <a:rPr lang="en-US" dirty="0" smtClean="0"/>
              <a:t>T = 5 s</a:t>
            </a:r>
          </a:p>
          <a:p>
            <a:pPr lvl="1"/>
            <a:r>
              <a:rPr lang="en-US" dirty="0" smtClean="0"/>
              <a:t>P = ???</a:t>
            </a:r>
          </a:p>
          <a:p>
            <a:r>
              <a:rPr lang="en-US" b="1" dirty="0" smtClean="0"/>
              <a:t>Formula:</a:t>
            </a:r>
            <a:r>
              <a:rPr lang="en-US" dirty="0" smtClean="0"/>
              <a:t> P = W/t</a:t>
            </a:r>
          </a:p>
          <a:p>
            <a:r>
              <a:rPr lang="en-US" b="1" dirty="0" smtClean="0"/>
              <a:t>Substitute: </a:t>
            </a:r>
            <a:r>
              <a:rPr lang="en-US" dirty="0" smtClean="0"/>
              <a:t>P = 900/5 = 180</a:t>
            </a:r>
          </a:p>
          <a:p>
            <a:r>
              <a:rPr lang="en-US" b="1" dirty="0" smtClean="0"/>
              <a:t>Units:</a:t>
            </a:r>
            <a:r>
              <a:rPr lang="en-US" dirty="0" smtClean="0"/>
              <a:t> Unit for power is in watts</a:t>
            </a:r>
          </a:p>
          <a:p>
            <a:r>
              <a:rPr lang="en-US" b="1" dirty="0" smtClean="0"/>
              <a:t>Answer:</a:t>
            </a:r>
            <a:r>
              <a:rPr lang="en-US" dirty="0" smtClean="0"/>
              <a:t> 180 watts (180 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40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1698</TotalTime>
  <Words>226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Work and Machines</vt:lpstr>
      <vt:lpstr>What is work?</vt:lpstr>
      <vt:lpstr>Work and Energy</vt:lpstr>
      <vt:lpstr>Calculating Work</vt:lpstr>
      <vt:lpstr>Example Problem</vt:lpstr>
      <vt:lpstr>Power</vt:lpstr>
      <vt:lpstr>Example Problem</vt:lpstr>
    </vt:vector>
  </TitlesOfParts>
  <Company>Paulding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and Machines</dc:title>
  <dc:creator>Paulding</dc:creator>
  <cp:lastModifiedBy>Kevin Kenny</cp:lastModifiedBy>
  <cp:revision>32</cp:revision>
  <dcterms:created xsi:type="dcterms:W3CDTF">2012-10-31T15:00:31Z</dcterms:created>
  <dcterms:modified xsi:type="dcterms:W3CDTF">2016-11-15T15:38:32Z</dcterms:modified>
</cp:coreProperties>
</file>